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Cheating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592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academic integrity in online examinations is critical. Our AI-powered system provides a robust solution. It detects and prevents cheating behaviors in real-time. This ensures fair and reliable assessments for all students. Continuous improvement and innovation are our priorities.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655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By: Sarthak Sharma , Anuj Chaudhary, Aryan Srivastava, Agrim Raj, Arihant Jain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6982"/>
            <a:ext cx="10570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Mission: Upholding Exam Integrity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25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main goal is real-time cheating detection and prevention.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5399127"/>
            <a:ext cx="31228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Accurate Identification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95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cheating behaviors with high precision.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65783" y="5399127"/>
            <a:ext cx="3279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Minimize False Positives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165783" y="58895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 incorrect flags to ensure fairness.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734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30906" y="6734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530906" y="722483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Adapt to various online exam platforms.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8667" y="6734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165783" y="6734413"/>
            <a:ext cx="3185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165783" y="722483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an intuitive interface for administrators.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0600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Architecture: Layers of Defense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Video &amp; Audio Surveillance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 monitoring of the student.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AI-Driven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Behavioral analysis for suspicious activities.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Data 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 storage for data analysis.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Platform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integration with LMS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1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Techniques: The Core Engine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8910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433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337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Gaze tracking and object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08910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433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880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Text analysis for copy/paste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7514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2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9999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Algorithms trained on cheating datasets.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524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 95% accuracy in staged scenarios. Reduce manual review time by 90%.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Detection Process: How It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3330"/>
            <a:ext cx="3157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 behavior is constantly observed.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Video, audio, and text inputs are analyzed.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algorithms identify suspicious activities.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Flagging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Suspicious activities are flagged for review.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Prevention: Taking Action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216" y="2199323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180862" y="2658904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32711" y="243482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32" y="2474059"/>
            <a:ext cx="313968" cy="392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1513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Instant Alerts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15133" y="2861310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Proctors receive immediate notifications.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80862" y="4074557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414A70"/>
          </a:solidFill>
          <a:ln/>
        </p:spPr>
      </p:sp>
      <p:sp>
        <p:nvSpPr>
          <p:cNvPr id="11" name="Shape 7"/>
          <p:cNvSpPr/>
          <p:nvPr/>
        </p:nvSpPr>
        <p:spPr>
          <a:xfrm>
            <a:off x="732711" y="3850481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2" y="3889712"/>
            <a:ext cx="313968" cy="3925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15133" y="3824288"/>
            <a:ext cx="26593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Warnings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15133" y="4276963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Students receive automated warnings.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80862" y="5490210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414A70"/>
          </a:solidFill>
          <a:ln/>
        </p:spPr>
      </p:sp>
      <p:sp>
        <p:nvSpPr>
          <p:cNvPr id="16" name="Shape 11"/>
          <p:cNvSpPr/>
          <p:nvPr/>
        </p:nvSpPr>
        <p:spPr>
          <a:xfrm>
            <a:off x="732711" y="5266134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32" y="5305365"/>
            <a:ext cx="313968" cy="3925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1513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 Suspension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15133" y="5692616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Confirmed cheating leads to suspension.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80862" y="6905863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414A70"/>
          </a:solidFill>
          <a:ln/>
        </p:spPr>
      </p:sp>
      <p:sp>
        <p:nvSpPr>
          <p:cNvPr id="21" name="Shape 15"/>
          <p:cNvSpPr/>
          <p:nvPr/>
        </p:nvSpPr>
        <p:spPr>
          <a:xfrm>
            <a:off x="732711" y="668178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2" y="6721019"/>
            <a:ext cx="313968" cy="3925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1513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Browser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15133" y="7108269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External access is blocked.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 and Impact: Proof of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17238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558570" y="4649033"/>
            <a:ext cx="2999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Reduction in Cheating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1394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Cheating incidents reduced in pilot program.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575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student performance and fairness. Positive feedback from educators.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Plans: Expanding the Horizon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AI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Advanced cheating detection algorithms.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334458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Biometric Authentication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 with biometric methods.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Platform Expansion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Expansion to new platforms.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Global Partnerships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Partnerships with institutions globally.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1141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The Future of Exam Integrity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AI-powered system is essential for fair and reliable assessments. We are committed to continuous improvement and innovation. Together, we can ensure academic integrity for all. Our system ensures accurate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2025-04-16T03:46:12Z</dcterms:created>
  <dcterms:modified xsi:type="dcterms:W3CDTF">2025-04-16T03:46:12Z</dcterms:modified>
</cp:coreProperties>
</file>